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7"/>
  </p:normalViewPr>
  <p:slideViewPr>
    <p:cSldViewPr snapToGrid="0" snapToObjects="1">
      <p:cViewPr varScale="1">
        <p:scale>
          <a:sx n="110" d="100"/>
          <a:sy n="110" d="100"/>
        </p:scale>
        <p:origin x="63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3E1BD-C62C-E84E-B411-B84A5FDAEC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CF66EF-9FA5-7C40-B8D0-0B65EF2072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DA1126-D309-2E4B-A95F-37C750250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A90EF-85DA-ED45-B8A9-A972366709F0}" type="datetimeFigureOut">
              <a:rPr lang="en-US" smtClean="0"/>
              <a:t>3/24/22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5811A6-96FC-A546-9638-0262128EC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584B6A-821C-A343-AF85-655340F73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960A3-4A77-0043-B66A-FDC095DFE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880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04E2E-78FC-B74F-83FC-FDB649409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BC25E6-B1C8-AD45-AAFE-C6103EF296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326F5F-E942-3E4C-BA8E-5FBC0FBFE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A90EF-85DA-ED45-B8A9-A972366709F0}" type="datetimeFigureOut">
              <a:rPr lang="en-US" smtClean="0"/>
              <a:t>3/24/22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EB4FEC-35CC-E444-9553-28D778B69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A3B3C5-C9FC-B94C-9B1C-EB753B67D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960A3-4A77-0043-B66A-FDC095DFE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667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7EB7C7-CD3E-2648-BD17-643CDD3B50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9B4623-730C-0E49-A483-9CE7325D99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ABDE42-2FE8-9D43-A725-09F8E7161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A90EF-85DA-ED45-B8A9-A972366709F0}" type="datetimeFigureOut">
              <a:rPr lang="en-US" smtClean="0"/>
              <a:t>3/24/22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D85D6D-7D84-A447-9427-3386F4A86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8EA5D0-B0C8-314C-B101-90564ABD0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960A3-4A77-0043-B66A-FDC095DFE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478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0E36B-8BAE-4140-BEC6-7418B2331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11DAA-78E3-764E-82CD-28F303C5BC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5B623D-462D-D942-B669-D68D8C17B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A90EF-85DA-ED45-B8A9-A972366709F0}" type="datetimeFigureOut">
              <a:rPr lang="en-US" smtClean="0"/>
              <a:t>3/24/22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9F217F-FB37-474E-835A-E73A21818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0C1073-9E17-CF41-B9C8-D87E1EBA9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960A3-4A77-0043-B66A-FDC095DFE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62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5965A-231F-4640-867A-998577CC8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EE2121-CDE3-6148-9027-4180030178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30D2BC-73E3-2845-B050-AB9EAB049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A90EF-85DA-ED45-B8A9-A972366709F0}" type="datetimeFigureOut">
              <a:rPr lang="en-US" smtClean="0"/>
              <a:t>3/24/22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AAD90B-EFA6-974A-A7D2-D7B715D9B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750A81-C6FE-9C41-958A-86591485C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960A3-4A77-0043-B66A-FDC095DFE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273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FC4D8-A1F8-044E-8A29-FEBD99860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56ED35-CCCE-D141-A689-EE172E819A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A6399F-4B4C-7447-9996-3E29E1A011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669804-A430-0342-9FE1-6CFEE4C96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A90EF-85DA-ED45-B8A9-A972366709F0}" type="datetimeFigureOut">
              <a:rPr lang="en-US" smtClean="0"/>
              <a:t>3/24/22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73ED6F-A79F-2643-905F-6AB05837E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2A0B73-CEAD-D943-9D38-432CCCCB8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960A3-4A77-0043-B66A-FDC095DFE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921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842DD-64A9-214A-841A-3DE8D8C38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602A15-D2AE-4E49-9B6F-F5AC6F777F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B089CC-8240-7B47-9EE2-9C3C0D4ADF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5081FD-85DA-4442-BEE4-501B261E46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266216-75CC-4C44-9860-4B79484A58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2BCC14-AD45-D141-B179-6E615FEF3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A90EF-85DA-ED45-B8A9-A972366709F0}" type="datetimeFigureOut">
              <a:rPr lang="en-US" smtClean="0"/>
              <a:t>3/24/22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0DFB9D-12D9-2546-B7A9-6E2B8C089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BE5569-2343-6945-A9A0-4DC4640C3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960A3-4A77-0043-B66A-FDC095DFE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643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82246-1BE2-9343-A546-B5BBB8E95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1FF31C-FE2C-FD49-8CAE-5DEAD89D3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A90EF-85DA-ED45-B8A9-A972366709F0}" type="datetimeFigureOut">
              <a:rPr lang="en-US" smtClean="0"/>
              <a:t>3/24/22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95003B-3AD9-2044-9D44-C1277664D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441AC3-92CB-D346-84E1-1511EC911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960A3-4A77-0043-B66A-FDC095DFE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747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3782BA-FA1B-5343-8863-B9A567372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A90EF-85DA-ED45-B8A9-A972366709F0}" type="datetimeFigureOut">
              <a:rPr lang="en-US" smtClean="0"/>
              <a:t>3/24/22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CD2A65-F854-8746-8330-FAA9458C5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69679C-B490-514A-84A6-3EC073B18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960A3-4A77-0043-B66A-FDC095DFE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217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08EDE-A4C5-374E-BBD6-F9C787DA7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E6155F-38C5-6642-A12B-3499DFF7A6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E76AEC-7D7D-4A45-9F2C-A285D55428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23B731-680C-8A4D-9CF4-472A64593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A90EF-85DA-ED45-B8A9-A972366709F0}" type="datetimeFigureOut">
              <a:rPr lang="en-US" smtClean="0"/>
              <a:t>3/24/22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586D79-C41F-674B-B113-9250ACD74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2EF6C3-C430-9440-AFC7-B62D20C9A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960A3-4A77-0043-B66A-FDC095DFE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640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3D276-5584-1F41-B672-93401C7DE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4F180D-3165-C84B-946D-84B28C8959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4675EF-8350-F945-A5F9-373677F63D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7C6DE8-DF31-8242-A137-739739DE6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A90EF-85DA-ED45-B8A9-A972366709F0}" type="datetimeFigureOut">
              <a:rPr lang="en-US" smtClean="0"/>
              <a:t>3/24/22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296253-1ED8-C340-AD9A-AD403FA7D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FAEFE5-C4B7-A54B-BCA8-A7491679A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960A3-4A77-0043-B66A-FDC095DFE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966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19D7E5-B1DF-B44F-BC9C-F8ED13936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F459DA-155A-0C4C-8DE7-0A53730A58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9EE1BE-F534-F94C-BDE8-6DD6B8E5A5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A90EF-85DA-ED45-B8A9-A972366709F0}" type="datetimeFigureOut">
              <a:rPr lang="en-US" smtClean="0"/>
              <a:t>3/24/22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1344D-B35D-8542-BC29-66E0DE36F9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E5A619-024B-7C40-B487-3DC9782E6E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960A3-4A77-0043-B66A-FDC095DFE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024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A9E1C-142C-E24F-8374-6F3D14953C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AA116D-2A2A-C149-9E7B-77166844BE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Graphs</a:t>
            </a:r>
          </a:p>
        </p:txBody>
      </p:sp>
    </p:spTree>
    <p:extLst>
      <p:ext uri="{BB962C8B-B14F-4D97-AF65-F5344CB8AC3E}">
        <p14:creationId xmlns:p14="http://schemas.microsoft.com/office/powerpoint/2010/main" val="239791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585631D-0EAB-AF41-A57A-8A3E19E150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9594" y="-405115"/>
            <a:ext cx="9992811" cy="7494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230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72D37DC-70CE-6144-8D00-B2095266D8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6311" y="-292262"/>
            <a:ext cx="9695727" cy="727179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528FCB0-CD19-114A-8335-6F77F4C98F16}"/>
              </a:ext>
            </a:extLst>
          </p:cNvPr>
          <p:cNvSpPr txBox="1"/>
          <p:nvPr/>
        </p:nvSpPr>
        <p:spPr>
          <a:xfrm>
            <a:off x="231494" y="1329194"/>
            <a:ext cx="3865944" cy="4199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/>
              <a:t>Here we are discussing how small businesses are impacted by corporate power. The top challenges that small businesses face are: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Access to capital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Corporate concentration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Lack of resources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80979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32</Words>
  <Application>Microsoft Macintosh PowerPoint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Test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</dc:title>
  <dc:creator>Microsoft Office User</dc:creator>
  <cp:lastModifiedBy>Microsoft Office User</cp:lastModifiedBy>
  <cp:revision>2</cp:revision>
  <dcterms:created xsi:type="dcterms:W3CDTF">2022-03-24T18:43:12Z</dcterms:created>
  <dcterms:modified xsi:type="dcterms:W3CDTF">2022-03-24T18:48:20Z</dcterms:modified>
</cp:coreProperties>
</file>